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8404800" cy="28346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28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2" autoAdjust="0"/>
    <p:restoredTop sz="94660"/>
  </p:normalViewPr>
  <p:slideViewPr>
    <p:cSldViewPr>
      <p:cViewPr varScale="1">
        <p:scale>
          <a:sx n="18" d="100"/>
          <a:sy n="18" d="100"/>
        </p:scale>
        <p:origin x="102" y="948"/>
      </p:cViewPr>
      <p:guideLst>
        <p:guide orient="horz" pos="8928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725" y="8805863"/>
            <a:ext cx="32645350" cy="60753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1038" y="16062325"/>
            <a:ext cx="26882725" cy="72453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47CEC-A31A-44FE-98EB-77DB8027DB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D712A-B63B-49BA-9062-36F8ADCDE4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363738" y="2519363"/>
            <a:ext cx="8161337" cy="22677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9725" y="2519363"/>
            <a:ext cx="24331613" cy="22677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ECEA4-19EE-44A7-A9FE-39824E381D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1EB48-236C-477F-8F2C-39ACC086AB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18214975"/>
            <a:ext cx="32643762" cy="56308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2014200"/>
            <a:ext cx="32643762" cy="6200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74F51-D0D3-4B48-B2A1-02CFAEE0AE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725" y="8188325"/>
            <a:ext cx="16246475" cy="1700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78600" y="8188325"/>
            <a:ext cx="16246475" cy="1700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303C4-A72A-4085-8D61-57395161C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135063"/>
            <a:ext cx="34563050" cy="472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875" y="6345238"/>
            <a:ext cx="16968788" cy="2644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875" y="8990013"/>
            <a:ext cx="16968788" cy="1633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8788" y="6345238"/>
            <a:ext cx="16975137" cy="2644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8788" y="8990013"/>
            <a:ext cx="16975137" cy="1633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DEC22-6EBF-4EF4-A306-151FC30A9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ED1F8-B7B2-4CDC-AD12-DD354C1DC8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A52E-FA6F-4BD1-937A-B4B17B477E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128713"/>
            <a:ext cx="12634913" cy="480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4575" y="1128713"/>
            <a:ext cx="21469350" cy="24193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875" y="5932488"/>
            <a:ext cx="12634913" cy="1938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9C86B-56E3-4E71-B2F1-9FAC9CF6FC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925" y="19842163"/>
            <a:ext cx="23042563" cy="2343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925" y="2532063"/>
            <a:ext cx="23042563" cy="170084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925" y="22185313"/>
            <a:ext cx="23042563" cy="33258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F820C-B8A4-4675-859F-037A85DEF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9725" y="2519363"/>
            <a:ext cx="326453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9725" y="8188325"/>
            <a:ext cx="32645350" cy="170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9725" y="25827038"/>
            <a:ext cx="80010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defTabSz="3814763">
              <a:defRPr sz="58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275" y="25827038"/>
            <a:ext cx="121602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algn="ctr" defTabSz="3814763">
              <a:defRPr sz="58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075" y="25827038"/>
            <a:ext cx="80010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algn="r" defTabSz="3814763">
              <a:defRPr sz="5800"/>
            </a:lvl1pPr>
          </a:lstStyle>
          <a:p>
            <a:fld id="{A26B2162-77ED-49DB-83E4-15F39E9932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2pPr>
      <a:lvl3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3pPr>
      <a:lvl4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4pPr>
      <a:lvl5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5pPr>
      <a:lvl6pPr marL="4572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6pPr>
      <a:lvl7pPr marL="9144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7pPr>
      <a:lvl8pPr marL="13716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8pPr>
      <a:lvl9pPr marL="18288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9pPr>
    </p:titleStyle>
    <p:bodyStyle>
      <a:lvl1pPr marL="1430338" indent="-1430338" algn="l" defTabSz="3814763" rtl="0" fontAlgn="base">
        <a:spcBef>
          <a:spcPct val="20000"/>
        </a:spcBef>
        <a:spcAft>
          <a:spcPct val="0"/>
        </a:spcAft>
        <a:buChar char="•"/>
        <a:defRPr sz="13300">
          <a:solidFill>
            <a:schemeClr val="tx1"/>
          </a:solidFill>
          <a:latin typeface="+mn-lt"/>
          <a:ea typeface="+mn-ea"/>
          <a:cs typeface="+mn-cs"/>
        </a:defRPr>
      </a:lvl1pPr>
      <a:lvl2pPr marL="3098800" indent="-1192213" algn="l" defTabSz="3814763" rtl="0" fontAlgn="base">
        <a:spcBef>
          <a:spcPct val="20000"/>
        </a:spcBef>
        <a:spcAft>
          <a:spcPct val="0"/>
        </a:spcAft>
        <a:buChar char="–"/>
        <a:defRPr sz="11700">
          <a:solidFill>
            <a:schemeClr val="tx1"/>
          </a:solidFill>
          <a:latin typeface="+mn-lt"/>
        </a:defRPr>
      </a:lvl2pPr>
      <a:lvl3pPr marL="4767263" indent="-952500" algn="l" defTabSz="3814763" rtl="0" fontAlgn="base">
        <a:spcBef>
          <a:spcPct val="20000"/>
        </a:spcBef>
        <a:spcAft>
          <a:spcPct val="0"/>
        </a:spcAft>
        <a:buChar char="•"/>
        <a:defRPr sz="10000">
          <a:solidFill>
            <a:schemeClr val="tx1"/>
          </a:solidFill>
          <a:latin typeface="+mn-lt"/>
        </a:defRPr>
      </a:lvl3pPr>
      <a:lvl4pPr marL="6675438" indent="-954088" algn="l" defTabSz="3814763" rtl="0" fontAlgn="base">
        <a:spcBef>
          <a:spcPct val="20000"/>
        </a:spcBef>
        <a:spcAft>
          <a:spcPct val="0"/>
        </a:spcAft>
        <a:buChar char="–"/>
        <a:defRPr sz="8300">
          <a:solidFill>
            <a:schemeClr val="tx1"/>
          </a:solidFill>
          <a:latin typeface="+mn-lt"/>
        </a:defRPr>
      </a:lvl4pPr>
      <a:lvl5pPr marL="85820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5pPr>
      <a:lvl6pPr marL="90392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6pPr>
      <a:lvl7pPr marL="94964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7pPr>
      <a:lvl8pPr marL="99536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8pPr>
      <a:lvl9pPr marL="104108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919413" y="142875"/>
            <a:ext cx="32721550" cy="42672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10000" b="1" dirty="0">
                <a:solidFill>
                  <a:srgbClr val="FF0000"/>
                </a:solidFill>
              </a:rPr>
              <a:t>Title of the Poster</a:t>
            </a:r>
            <a:br>
              <a:rPr lang="en-US" sz="10000" b="1" dirty="0">
                <a:solidFill>
                  <a:srgbClr val="FF0000"/>
                </a:solidFill>
              </a:rPr>
            </a:br>
            <a:br>
              <a:rPr lang="en-US" sz="2000" b="1" dirty="0">
                <a:solidFill>
                  <a:srgbClr val="FF0000"/>
                </a:solidFill>
              </a:rPr>
            </a:b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\</a:t>
            </a:r>
            <a:r>
              <a:rPr lang="en-US" sz="8000" b="1" dirty="0">
                <a:solidFill>
                  <a:schemeClr val="accent2"/>
                </a:solidFill>
              </a:rPr>
              <a:t>A. Author 1, B. Author 2, and C. Author 3</a:t>
            </a:r>
            <a:br>
              <a:rPr lang="en-US" sz="8000" b="1" dirty="0">
                <a:solidFill>
                  <a:schemeClr val="accent2"/>
                </a:solidFill>
              </a:rPr>
            </a:br>
            <a:r>
              <a:rPr lang="en-US" sz="7000" b="1" i="1" dirty="0">
                <a:solidFill>
                  <a:schemeClr val="tx1"/>
                </a:solidFill>
              </a:rPr>
              <a:t>Affiliation</a:t>
            </a:r>
            <a:endParaRPr lang="en-US" sz="12000" b="1" dirty="0">
              <a:solidFill>
                <a:schemeClr val="accent2"/>
              </a:solidFill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209800" y="4410075"/>
            <a:ext cx="33985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343277-504B-43D0-9A6C-D551AD6B066F}"/>
              </a:ext>
            </a:extLst>
          </p:cNvPr>
          <p:cNvSpPr txBox="1"/>
          <p:nvPr/>
        </p:nvSpPr>
        <p:spPr>
          <a:xfrm>
            <a:off x="1311522" y="2778860"/>
            <a:ext cx="34890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ISSS 2023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BF5F7F5-2F78-4F9A-AD6A-5E655B3DD5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96" y="-237329"/>
            <a:ext cx="4020033" cy="40200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814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814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Default Design</vt:lpstr>
      <vt:lpstr>Title of the Poster   \A. Author 1, B. Author 2, and C. Author 3 Affiliation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Alan.Li026@login.cuny.edu</cp:lastModifiedBy>
  <cp:revision>16</cp:revision>
  <dcterms:created xsi:type="dcterms:W3CDTF">1601-01-01T00:00:00Z</dcterms:created>
  <dcterms:modified xsi:type="dcterms:W3CDTF">2022-10-14T22:02:44Z</dcterms:modified>
</cp:coreProperties>
</file>