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9081-7D71-43D9-BB5A-3B972F59B58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9492-3079-4D9B-BDDE-27BBE7C79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4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9081-7D71-43D9-BB5A-3B972F59B58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9492-3079-4D9B-BDDE-27BBE7C79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50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9081-7D71-43D9-BB5A-3B972F59B58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9492-3079-4D9B-BDDE-27BBE7C79F8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8476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9081-7D71-43D9-BB5A-3B972F59B58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9492-3079-4D9B-BDDE-27BBE7C79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918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9081-7D71-43D9-BB5A-3B972F59B58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9492-3079-4D9B-BDDE-27BBE7C79F8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7585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9081-7D71-43D9-BB5A-3B972F59B58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9492-3079-4D9B-BDDE-27BBE7C79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80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9081-7D71-43D9-BB5A-3B972F59B58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9492-3079-4D9B-BDDE-27BBE7C79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01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9081-7D71-43D9-BB5A-3B972F59B58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9492-3079-4D9B-BDDE-27BBE7C79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91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9081-7D71-43D9-BB5A-3B972F59B58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9492-3079-4D9B-BDDE-27BBE7C79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6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9081-7D71-43D9-BB5A-3B972F59B58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9492-3079-4D9B-BDDE-27BBE7C79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720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9081-7D71-43D9-BB5A-3B972F59B58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9492-3079-4D9B-BDDE-27BBE7C79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3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9081-7D71-43D9-BB5A-3B972F59B58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9492-3079-4D9B-BDDE-27BBE7C79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0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9081-7D71-43D9-BB5A-3B972F59B58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9492-3079-4D9B-BDDE-27BBE7C79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7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9081-7D71-43D9-BB5A-3B972F59B58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9492-3079-4D9B-BDDE-27BBE7C79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3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9081-7D71-43D9-BB5A-3B972F59B58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9492-3079-4D9B-BDDE-27BBE7C79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4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9492-3079-4D9B-BDDE-27BBE7C79F8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9081-7D71-43D9-BB5A-3B972F59B58A}" type="datetimeFigureOut">
              <a:rPr lang="en-US" smtClean="0"/>
              <a:t>10/25/2024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515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59081-7D71-43D9-BB5A-3B972F59B58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709492-3079-4D9B-BDDE-27BBE7C79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70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ytech.cuny.edu/financial-aid/circumstances.aspx" TargetMode="External"/><Relationship Id="rId2" Type="http://schemas.openxmlformats.org/officeDocument/2006/relationships/hyperlink" Target="https://calendly.com/jbatista-c4ga/30min?back=1&amp;month=2024-06&amp;date=2024-06-05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E6D10-E369-4BEA-A9C0-F035C3B01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5100" y="266701"/>
            <a:ext cx="9105900" cy="1092200"/>
          </a:xfrm>
        </p:spPr>
        <p:txBody>
          <a:bodyPr/>
          <a:lstStyle/>
          <a:p>
            <a:pPr algn="ctr"/>
            <a:r>
              <a:rPr lang="en-US" b="1" dirty="0"/>
              <a:t>SPECIAL CIRCUMTANCES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6846C5-6A74-4122-9F2C-BFBD5A4B0D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000" y="1816100"/>
            <a:ext cx="10414000" cy="41275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</a:rPr>
              <a:t>New Provisional Independent Status:</a:t>
            </a:r>
            <a:r>
              <a:rPr lang="en-US" b="1" dirty="0"/>
              <a:t>  </a:t>
            </a:r>
            <a:r>
              <a:rPr lang="en-US" dirty="0"/>
              <a:t>If a dependent student indicates they have unusual circumstances that prevent them from providing parent data, they will have their FAFSA processed with a provisional independent status. The student must provide documentation to financial aid administrators to determine if the student should be considered independent. We encourage you to schedule a virtual appointment with us to discuss your unusual circumstances: 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• </a:t>
            </a:r>
            <a:r>
              <a:rPr lang="en-US" b="1" dirty="0">
                <a:solidFill>
                  <a:schemeClr val="tx1"/>
                </a:solidFill>
              </a:rPr>
              <a:t>Schedule your discussion appointment to speak with Mr. Batista here: </a:t>
            </a:r>
            <a:r>
              <a:rPr lang="en-US" dirty="0">
                <a:hlinkClick r:id="rId2"/>
              </a:rPr>
              <a:t>https://calendly.com/jbatista-c4ga/30min?back=1&amp;month=2024-06&amp;date=2024-06-05</a:t>
            </a:r>
            <a:r>
              <a:rPr lang="en-US" dirty="0"/>
              <a:t> </a:t>
            </a:r>
          </a:p>
          <a:p>
            <a:pPr algn="l"/>
            <a:endParaRPr lang="en-US" dirty="0"/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Professional Judgement:</a:t>
            </a:r>
            <a:r>
              <a:rPr lang="en-US" dirty="0"/>
              <a:t> A new requirement states financial aid offices must publicly share that students have the option to pursue a professional judgment adjustment on a case-by-case basis. There are several occasions when an adjustment may be needed, such as when there are changes to a parent’s. Please  visit </a:t>
            </a:r>
            <a:r>
              <a:rPr lang="en-US" dirty="0">
                <a:hlinkClick r:id="rId3"/>
              </a:rPr>
              <a:t>https://www.citytech.cuny.edu/financial-aid/circumstances.aspx</a:t>
            </a:r>
            <a:r>
              <a:rPr lang="en-US" dirty="0"/>
              <a:t> for additional </a:t>
            </a:r>
            <a:r>
              <a:rPr lang="en-US" b="1" dirty="0"/>
              <a:t>Professional Judgement information.</a:t>
            </a: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1404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</TotalTime>
  <Words>181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SPECIAL CIRCUMTANCES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CIRCUMTANCES</dc:title>
  <dc:creator>Danneris Cabrera Pena</dc:creator>
  <cp:lastModifiedBy>Danneris Cabrera Pena</cp:lastModifiedBy>
  <cp:revision>2</cp:revision>
  <dcterms:created xsi:type="dcterms:W3CDTF">2024-10-25T15:21:55Z</dcterms:created>
  <dcterms:modified xsi:type="dcterms:W3CDTF">2024-10-25T15:39:33Z</dcterms:modified>
</cp:coreProperties>
</file>