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6576000" cy="28346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0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28">
          <p15:clr>
            <a:srgbClr val="A4A3A4"/>
          </p15:clr>
        </p15:guide>
        <p15:guide id="2" pos="12096">
          <p15:clr>
            <a:srgbClr val="A4A3A4"/>
          </p15:clr>
        </p15:guide>
        <p15:guide id="3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2" autoAdjust="0"/>
    <p:restoredTop sz="94660"/>
  </p:normalViewPr>
  <p:slideViewPr>
    <p:cSldViewPr>
      <p:cViewPr varScale="1">
        <p:scale>
          <a:sx n="22" d="100"/>
          <a:sy n="22" d="100"/>
        </p:scale>
        <p:origin x="-384" y="-156"/>
      </p:cViewPr>
      <p:guideLst>
        <p:guide orient="horz" pos="8928"/>
        <p:guide pos="12096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2595" y="8805863"/>
            <a:ext cx="31090810" cy="6075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703" y="16062325"/>
            <a:ext cx="25602595" cy="72453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7CEC-A31A-44FE-98EB-77DB8027D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D712A-B63B-49BA-9062-36F8ADCDE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0703" y="2519364"/>
            <a:ext cx="7772702" cy="22677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2596" y="2519364"/>
            <a:ext cx="23172965" cy="22677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CEA4-19EE-44A7-A9FE-39824E381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48-236C-477F-8F2C-39ACC086AB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1" y="18214976"/>
            <a:ext cx="31089297" cy="5630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1" y="12014200"/>
            <a:ext cx="31089297" cy="6200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74F51-D0D3-4B48-B2A1-02CFAEE0A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2596" y="8188326"/>
            <a:ext cx="15472833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0572" y="8188326"/>
            <a:ext cx="15472833" cy="1700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303C4-A72A-4085-8D61-57395161C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405" y="1135063"/>
            <a:ext cx="32917190" cy="472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405" y="6345239"/>
            <a:ext cx="16160750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9405" y="8990013"/>
            <a:ext cx="16160750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79799" y="6345239"/>
            <a:ext cx="16166797" cy="2644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79799" y="8990013"/>
            <a:ext cx="16166797" cy="16332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EC22-6EBF-4EF4-A306-151FC30A9F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ED1F8-B7B2-4CDC-AD12-DD354C1DC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A52E-FA6F-4BD1-937A-B4B17B477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405" y="1128714"/>
            <a:ext cx="12033250" cy="4803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9595" y="1128713"/>
            <a:ext cx="20447000" cy="2419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405" y="5932489"/>
            <a:ext cx="12033250" cy="1938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9C86B-56E3-4E71-B2F1-9FAC9CF6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453" y="19842163"/>
            <a:ext cx="21945298" cy="2343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453" y="2532064"/>
            <a:ext cx="21945298" cy="170084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53" y="22185313"/>
            <a:ext cx="21945298" cy="33258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820C-B8A4-4675-859F-037A85DEF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2595" y="2519363"/>
            <a:ext cx="310908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2595" y="8188326"/>
            <a:ext cx="31090810" cy="170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2595" y="25827039"/>
            <a:ext cx="7620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defTabSz="3814763">
              <a:defRPr sz="58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7405" y="25827039"/>
            <a:ext cx="1158119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ctr" defTabSz="3814763">
              <a:defRPr sz="5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3405" y="25827039"/>
            <a:ext cx="76200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433" tIns="190716" rIns="381433" bIns="190716" numCol="1" anchor="t" anchorCtr="0" compatLnSpc="1">
            <a:prstTxWarp prst="textNoShape">
              <a:avLst/>
            </a:prstTxWarp>
          </a:bodyPr>
          <a:lstStyle>
            <a:lvl1pPr algn="r" defTabSz="3814763">
              <a:defRPr sz="5800"/>
            </a:lvl1pPr>
          </a:lstStyle>
          <a:p>
            <a:fld id="{A26B2162-77ED-49DB-83E4-15F39E993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2pPr>
      <a:lvl3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3pPr>
      <a:lvl4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4pPr>
      <a:lvl5pPr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5pPr>
      <a:lvl6pPr marL="4572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6pPr>
      <a:lvl7pPr marL="9144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7pPr>
      <a:lvl8pPr marL="13716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8pPr>
      <a:lvl9pPr marL="1828800" algn="ctr" defTabSz="3814763" rtl="0" fontAlgn="base">
        <a:spcBef>
          <a:spcPct val="0"/>
        </a:spcBef>
        <a:spcAft>
          <a:spcPct val="0"/>
        </a:spcAft>
        <a:defRPr sz="18400">
          <a:solidFill>
            <a:schemeClr val="tx2"/>
          </a:solidFill>
          <a:latin typeface="Times New Roman" charset="0"/>
        </a:defRPr>
      </a:lvl9pPr>
    </p:titleStyle>
    <p:bodyStyle>
      <a:lvl1pPr marL="1430338" indent="-1430338" algn="l" defTabSz="3814763" rtl="0" fontAlgn="base">
        <a:spcBef>
          <a:spcPct val="20000"/>
        </a:spcBef>
        <a:spcAft>
          <a:spcPct val="0"/>
        </a:spcAft>
        <a:buChar char="•"/>
        <a:defRPr sz="13300">
          <a:solidFill>
            <a:schemeClr val="tx1"/>
          </a:solidFill>
          <a:latin typeface="+mn-lt"/>
          <a:ea typeface="+mn-ea"/>
          <a:cs typeface="+mn-cs"/>
        </a:defRPr>
      </a:lvl1pPr>
      <a:lvl2pPr marL="3098800" indent="-1192213" algn="l" defTabSz="3814763" rtl="0" fontAlgn="base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2pPr>
      <a:lvl3pPr marL="4767263" indent="-952500" algn="l" defTabSz="3814763" rtl="0" fontAlgn="base">
        <a:spcBef>
          <a:spcPct val="20000"/>
        </a:spcBef>
        <a:spcAft>
          <a:spcPct val="0"/>
        </a:spcAft>
        <a:buChar char="•"/>
        <a:defRPr sz="10000">
          <a:solidFill>
            <a:schemeClr val="tx1"/>
          </a:solidFill>
          <a:latin typeface="+mn-lt"/>
        </a:defRPr>
      </a:lvl3pPr>
      <a:lvl4pPr marL="6675438" indent="-954088" algn="l" defTabSz="3814763" rtl="0" fontAlgn="base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5820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90392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4964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9536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10410825" indent="-954088" algn="l" defTabSz="3814763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www.citytech.cuny.edu/physicsworkshop/images/the-milky-way.jpg"/>
          <p:cNvPicPr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130000"/>
                    </a14:imgEffect>
                    <a14:imgEffect>
                      <a14:brightnessContrast bright="-9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419" y="142875"/>
            <a:ext cx="31163381" cy="4267200"/>
          </a:xfrm>
          <a:effectLst>
            <a:outerShdw blurRad="152400" dist="152400" dir="2700000" algn="tl" rotWithShape="0">
              <a:prstClr val="black">
                <a:alpha val="95000"/>
              </a:prstClr>
            </a:outerShdw>
          </a:effectLst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0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 of the Poster</a:t>
            </a:r>
            <a:r>
              <a:rPr lang="en-US" sz="10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10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0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Author1</a:t>
            </a:r>
            <a: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B. Author2, and C. Author3</a:t>
            </a:r>
            <a:br>
              <a:rPr lang="en-US" sz="8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7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Affiliation…</a:t>
            </a:r>
            <a:r>
              <a:rPr lang="en-US" sz="1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193512" y="8305800"/>
            <a:ext cx="17295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814763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Display </a:t>
            </a:r>
            <a:r>
              <a:rPr lang="en-US" sz="7200" dirty="0" smtClean="0">
                <a:solidFill>
                  <a:srgbClr val="FF0000"/>
                </a:solidFill>
              </a:rPr>
              <a:t>all your </a:t>
            </a:r>
            <a:r>
              <a:rPr lang="en-US" sz="7200" dirty="0">
                <a:solidFill>
                  <a:srgbClr val="FF0000"/>
                </a:solidFill>
              </a:rPr>
              <a:t>material </a:t>
            </a:r>
            <a:r>
              <a:rPr lang="en-US" sz="7200" dirty="0" smtClean="0">
                <a:solidFill>
                  <a:srgbClr val="FF0000"/>
                </a:solidFill>
              </a:rPr>
              <a:t>in this space</a:t>
            </a:r>
            <a:r>
              <a:rPr lang="en-US" sz="5400" dirty="0" smtClean="0">
                <a:solidFill>
                  <a:srgbClr val="FF0000"/>
                </a:solidFill>
              </a:rPr>
              <a:t>.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" y="914400"/>
            <a:ext cx="9264045" cy="2361672"/>
          </a:xfrm>
          <a:prstGeom prst="rect">
            <a:avLst/>
          </a:prstGeom>
          <a:noFill/>
          <a:ln>
            <a:noFill/>
          </a:ln>
          <a:effectLst>
            <a:outerShdw blurRad="50800" dist="63500" dir="5400000" algn="t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</a:rPr>
              <a:t>Foundations of Interstellar Studies 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Workshop at City Tech, CUNY 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</a:rPr>
              <a:t>June 13-15, 2017, New York, </a:t>
            </a:r>
            <a:r>
              <a:rPr lang="en-US" sz="4000" dirty="0" smtClean="0">
                <a:solidFill>
                  <a:schemeClr val="bg1"/>
                </a:solidFill>
              </a:rPr>
              <a:t>NY, </a:t>
            </a:r>
            <a:r>
              <a:rPr lang="en-US" sz="4000" dirty="0">
                <a:solidFill>
                  <a:schemeClr val="bg1"/>
                </a:solidFill>
              </a:rPr>
              <a:t>USA</a:t>
            </a:r>
            <a:endParaRPr lang="en-US" sz="4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14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Title of the Poster   A. Author1, B. Author2, and C. Author3 Affiliation…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Kezerashvili</dc:creator>
  <cp:lastModifiedBy>Angel Leal</cp:lastModifiedBy>
  <cp:revision>16</cp:revision>
  <dcterms:created xsi:type="dcterms:W3CDTF">1601-01-01T00:00:00Z</dcterms:created>
  <dcterms:modified xsi:type="dcterms:W3CDTF">2017-04-24T19:57:52Z</dcterms:modified>
</cp:coreProperties>
</file>